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BCA7C-3AE0-4639-9D94-BD13293F0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E8B4E3-DC95-4A5A-9B1A-05D133374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16A7E-4EF7-40BA-9798-5EEB623D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3FEC86-0B5B-458C-A2BF-F47CED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F0F0C-3807-4F09-9498-299B4029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E517-8749-4810-82CB-60D7D0FB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84DC95-F0F3-4339-BE8A-32BA37643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5D004-AF3F-4775-96DE-271A9FEC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BFE47-08FF-49AB-9690-5E8404EC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36B1A-37E0-4385-A477-4FF23837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6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36A241-330D-4AAB-8C3F-A7FCE72EE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50011C-86BE-48B7-8DCF-E6F5FFDCE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105521-3132-4E60-92AB-EFCA957F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9AA32-C834-490B-B692-C2C0C1D36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283B2-9E17-434D-8FCE-E4716144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99611-A50B-4E7A-AA37-7FB867D2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09E51-EAC6-4D90-8071-28EF4749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2856D-6026-4588-BCDF-6424E811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720FBC-FFAC-4F91-8C46-C70F8ADC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C5CDB-BC2B-4D57-906D-A45A36FB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3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6B1C5-2F35-468E-B7B4-9C09E101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63BA3-9D6F-4118-9BE2-A3CDA52E0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70618-055E-4E8E-B20A-BD821ECE1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26E88-50B7-4951-A54A-8D23CF70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5E2D2-262A-4F7E-ACB4-74344C83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81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875CF-C42D-4E7D-B5AC-8A3064A0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61E8B-A03A-4E3B-BEDE-F4467B5F0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CB2397-A457-4B15-8F3B-24A9862F7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778E2-4D08-4A7D-9EA7-0636934E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0BD93-AEE4-4F06-9C7C-6A5F09E2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FAB56-12BB-46E9-B351-22D48A48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3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6496-A97B-4596-A9AA-56A65D75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F774D3-41C7-4102-99FB-B695FD7DA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8DB07-2266-4A7D-83CB-16FD5702E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978469-46E3-4A94-B502-1C40C2FF7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FACC5F-A32D-4300-8C52-417BA07C2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EDE880-C6DE-4C43-9B2A-ED47FEC7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E27F9B-BAE4-4B3D-BD3B-9AB06994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1CC2FE-37AC-4B79-AD3E-5EE21B33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6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8902C-1894-48C8-A732-F7DF03A9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526867-D8B6-4494-93E3-0794A544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68F281-B6CD-45F3-A6C3-99D040B9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D2D84-A7E9-485D-955C-8CED905A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9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2227B5-9BBD-4592-A85C-17D87A0F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5DF6BC-4A0F-4C41-BB90-F679B3B8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3912AB-3938-4028-9762-A58987DE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62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5553B-F894-4FED-A972-54CE42A6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68DDA-FC40-4AEA-A05C-E8E0CA33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777EDE-454B-44DC-842F-8C7CD345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60BF8E-CAC1-4380-B559-DE55BFA0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4FF07-4918-4B85-AC45-DFE8A088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1DA207-3B98-459E-AD71-83A14369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7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9FFB0-2BE0-4D45-AECB-37FBA65C5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65E0FD-2497-4D37-83FA-C22BCEC6C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03BDFC-CA41-4531-84ED-F0B62F64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DBB8B-AABE-4B05-8900-A393B17F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9C1F28-9FD2-4364-BDB2-2C4AE145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F57B7-C306-43B2-866C-130BBEE9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4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A068D2-E4C8-4136-9846-65DE3801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594E58-1E37-4F80-B020-2B44CDEBE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58C4A-97EC-4F2D-BA3F-BD5A069B9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908EF-3E11-4689-A66D-45ACCA80A15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6834B-B79F-4B3B-A612-ADAA7A2B8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D6230-F526-44E2-A69D-AB4291A42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F190-4A76-497A-9D9C-4ADBED0899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3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E765A-5C99-405F-BAE6-2E2600F7D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삼성 </a:t>
            </a:r>
            <a:r>
              <a:rPr lang="en-US" altLang="ko-KR" dirty="0"/>
              <a:t>SW </a:t>
            </a:r>
            <a:r>
              <a:rPr lang="ko-KR" altLang="en-US" dirty="0"/>
              <a:t>역량 테스트</a:t>
            </a:r>
            <a:r>
              <a:rPr lang="en-US" altLang="ko-KR" dirty="0"/>
              <a:t>] 2018 </a:t>
            </a:r>
            <a:r>
              <a:rPr lang="ko-KR" altLang="en-US" dirty="0"/>
              <a:t>하반기 까지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4FB79-53A3-43F7-92C0-D0635C072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24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4B8EFBF-4D74-425D-A137-575CC8491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5177616" descr="EMB000022e82c34">
            <a:extLst>
              <a:ext uri="{FF2B5EF4-FFF2-40B4-BE49-F238E27FC236}">
                <a16:creationId xmlns:a16="http://schemas.microsoft.com/office/drawing/2014/main" id="{889E84C3-3068-401F-BE85-5E00E620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4" y="457200"/>
            <a:ext cx="5061856" cy="629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C3CB4B-7521-43AD-8C38-09E10E442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5178576" descr="EMB000022e82c37">
            <a:extLst>
              <a:ext uri="{FF2B5EF4-FFF2-40B4-BE49-F238E27FC236}">
                <a16:creationId xmlns:a16="http://schemas.microsoft.com/office/drawing/2014/main" id="{2C03C150-764C-403A-84B3-41287F3F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6" y="457200"/>
            <a:ext cx="646464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0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952FA0-3B64-4501-ABEF-AB6325E0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57" y="342899"/>
            <a:ext cx="14261192" cy="63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45177776" descr="EMB000022e82c3a">
            <a:extLst>
              <a:ext uri="{FF2B5EF4-FFF2-40B4-BE49-F238E27FC236}">
                <a16:creationId xmlns:a16="http://schemas.microsoft.com/office/drawing/2014/main" id="{41791E71-4C78-4827-B146-CA95A546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6" y="800100"/>
            <a:ext cx="870422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3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EA9748-53DB-4CBC-89AD-F450269F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87011"/>
            <a:ext cx="10515600" cy="2192792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b="1" dirty="0"/>
              <a:t>● 보면 </a:t>
            </a:r>
            <a:r>
              <a:rPr lang="en-US" altLang="ko-KR" b="1" dirty="0"/>
              <a:t>DFS</a:t>
            </a:r>
            <a:r>
              <a:rPr lang="ko-KR" altLang="en-US" b="1" dirty="0"/>
              <a:t>는 ‘모든 경우를 </a:t>
            </a:r>
            <a:r>
              <a:rPr lang="ko-KR" altLang="en-US" b="1" dirty="0" err="1"/>
              <a:t>만들어보라’라는</a:t>
            </a:r>
            <a:r>
              <a:rPr lang="ko-KR" altLang="en-US" b="1" dirty="0"/>
              <a:t> 형식이다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b="1" dirty="0"/>
              <a:t>● 삼성은 </a:t>
            </a:r>
            <a:r>
              <a:rPr lang="ko-KR" altLang="en-US" b="1" dirty="0" err="1"/>
              <a:t>모든경우를</a:t>
            </a:r>
            <a:r>
              <a:rPr lang="ko-KR" altLang="en-US" b="1" dirty="0"/>
              <a:t> </a:t>
            </a:r>
            <a:r>
              <a:rPr lang="ko-KR" altLang="en-US" b="1" dirty="0" err="1"/>
              <a:t>만들어보는것에서</a:t>
            </a:r>
            <a:r>
              <a:rPr lang="ko-KR" altLang="en-US" b="1" dirty="0"/>
              <a:t> 끝나는게 아니라 </a:t>
            </a:r>
            <a:r>
              <a:rPr lang="en-US" altLang="ko-KR" b="1" dirty="0"/>
              <a:t>+@</a:t>
            </a:r>
            <a:r>
              <a:rPr lang="ko-KR" altLang="en-US" b="1" dirty="0"/>
              <a:t>로 간단한 코딩을 첨가하여 결과를 도출하도록 한다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528EE8-CAC4-4758-8212-636B4DC7B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6613009" cy="70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45178496" descr="EMB000022e82c3d">
            <a:extLst>
              <a:ext uri="{FF2B5EF4-FFF2-40B4-BE49-F238E27FC236}">
                <a16:creationId xmlns:a16="http://schemas.microsoft.com/office/drawing/2014/main" id="{C696F971-BA3C-48D5-B121-B97B3DAD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710"/>
            <a:ext cx="9864096" cy="334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71D9904-7670-484C-A240-FEE29B680BBF}"/>
              </a:ext>
            </a:extLst>
          </p:cNvPr>
          <p:cNvSpPr txBox="1">
            <a:spLocks/>
          </p:cNvSpPr>
          <p:nvPr/>
        </p:nvSpPr>
        <p:spPr>
          <a:xfrm>
            <a:off x="930966" y="99155"/>
            <a:ext cx="3561521" cy="104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4800" b="1" dirty="0"/>
              <a:t>[DFS]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8392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70E863-AC83-4C8A-973D-DFF38DB93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2" y="473527"/>
            <a:ext cx="19526595" cy="72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45166816" descr="EMB000022e82c42">
            <a:extLst>
              <a:ext uri="{FF2B5EF4-FFF2-40B4-BE49-F238E27FC236}">
                <a16:creationId xmlns:a16="http://schemas.microsoft.com/office/drawing/2014/main" id="{A9E6B1C1-6184-43FC-A5B8-2F68FAA0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1159325"/>
            <a:ext cx="9862457" cy="31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AA08BCE-0B51-4671-8A30-97F6A0C7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8712"/>
            <a:ext cx="10515600" cy="2192792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b="1" dirty="0"/>
              <a:t>● 보면 </a:t>
            </a:r>
            <a:r>
              <a:rPr lang="en-US" altLang="ko-KR" b="1" dirty="0"/>
              <a:t>BFS</a:t>
            </a:r>
            <a:r>
              <a:rPr lang="ko-KR" altLang="en-US" b="1" dirty="0"/>
              <a:t>는 </a:t>
            </a:r>
            <a:r>
              <a:rPr lang="en-US" altLang="ko-KR" b="1" dirty="0"/>
              <a:t>~~</a:t>
            </a:r>
            <a:r>
              <a:rPr lang="ko-KR" altLang="en-US" b="1" dirty="0"/>
              <a:t>하게 동작하는데 결과가 무엇인지를</a:t>
            </a:r>
            <a:r>
              <a:rPr lang="en-US" altLang="ko-KR" b="1" dirty="0"/>
              <a:t>!</a:t>
            </a:r>
            <a:endParaRPr lang="ko-KR" altLang="en-US" dirty="0"/>
          </a:p>
          <a:p>
            <a:pPr marL="0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FD0C58-86BE-4D6D-9468-CD3856DE6C22}"/>
              </a:ext>
            </a:extLst>
          </p:cNvPr>
          <p:cNvSpPr txBox="1">
            <a:spLocks/>
          </p:cNvSpPr>
          <p:nvPr/>
        </p:nvSpPr>
        <p:spPr>
          <a:xfrm>
            <a:off x="930966" y="99155"/>
            <a:ext cx="3561521" cy="104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4800" b="1" dirty="0"/>
              <a:t>[BFS]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6764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DF19016-4E39-46F8-AB98-3695D3CC0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42" y="-1"/>
            <a:ext cx="17156269" cy="72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45179056" descr="EMB000022e82c49">
            <a:extLst>
              <a:ext uri="{FF2B5EF4-FFF2-40B4-BE49-F238E27FC236}">
                <a16:creationId xmlns:a16="http://schemas.microsoft.com/office/drawing/2014/main" id="{270BBD85-F61B-4CA9-96CF-8AD19D62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3" y="924339"/>
            <a:ext cx="10279598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5FD419C-8126-49DA-BB60-922B2622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7254"/>
            <a:ext cx="10515600" cy="2192792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ko-KR" altLang="en-US" b="1" dirty="0"/>
              <a:t>● 일반적인 구현 문제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b="1" dirty="0"/>
              <a:t>● 실생활을 코드로 </a:t>
            </a:r>
            <a:r>
              <a:rPr lang="en-US" altLang="ko-KR" b="1" dirty="0"/>
              <a:t>Mapping</a:t>
            </a:r>
            <a:r>
              <a:rPr lang="ko-KR" altLang="en-US" b="1" dirty="0"/>
              <a:t>시키기 어려운 것을 구현하도록 한다</a:t>
            </a:r>
            <a:r>
              <a:rPr lang="en-US" altLang="ko-KR" b="1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b="1" dirty="0"/>
              <a:t>● 예를 들어 시험감독은 쉬웠고 주사위는 어떻게 모델링 하는지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b="1" dirty="0"/>
              <a:t>● </a:t>
            </a:r>
            <a:r>
              <a:rPr lang="ko-KR" altLang="en-US" b="1" dirty="0" err="1"/>
              <a:t>테트로미노도</a:t>
            </a:r>
            <a:r>
              <a:rPr lang="ko-KR" altLang="en-US" b="1" dirty="0"/>
              <a:t> 어떻게 가장 높은 점수를 얻을 수 있도록 설계할 것인지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D63BC30-65B6-45C2-93E2-406EF05594ED}"/>
              </a:ext>
            </a:extLst>
          </p:cNvPr>
          <p:cNvSpPr txBox="1">
            <a:spLocks/>
          </p:cNvSpPr>
          <p:nvPr/>
        </p:nvSpPr>
        <p:spPr>
          <a:xfrm>
            <a:off x="930966" y="99155"/>
            <a:ext cx="3561521" cy="104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altLang="ko-KR" sz="4800" b="1"/>
              <a:t>[</a:t>
            </a:r>
            <a:r>
              <a:rPr lang="ko-KR" altLang="en-US" sz="4800" b="1"/>
              <a:t>구현</a:t>
            </a:r>
            <a:r>
              <a:rPr lang="en-US" altLang="ko-KR" sz="4800" b="1"/>
              <a:t>]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009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BDD0B6-C78F-4134-8CF7-2687A67B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43" y="163285"/>
            <a:ext cx="15161882" cy="723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45621864" descr="EMB000022e82c4e">
            <a:extLst>
              <a:ext uri="{FF2B5EF4-FFF2-40B4-BE49-F238E27FC236}">
                <a16:creationId xmlns:a16="http://schemas.microsoft.com/office/drawing/2014/main" id="{A2C601A0-FEA6-4844-B35A-02FBA5F6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3" y="620486"/>
            <a:ext cx="9661491" cy="293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F77315-A422-4E8F-A4F6-08BB3A99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0115"/>
            <a:ext cx="10515600" cy="2192792"/>
          </a:xfrm>
        </p:spPr>
        <p:txBody>
          <a:bodyPr/>
          <a:lstStyle/>
          <a:p>
            <a:pPr marL="0" indent="0" fontAlgn="base">
              <a:buNone/>
            </a:pPr>
            <a:r>
              <a:rPr lang="ko-KR" altLang="en-US" b="1" dirty="0"/>
              <a:t>● 가장 최근문제는 </a:t>
            </a:r>
            <a:r>
              <a:rPr lang="en-US" altLang="ko-KR" b="1" dirty="0"/>
              <a:t>BFS</a:t>
            </a:r>
            <a:r>
              <a:rPr lang="ko-KR" altLang="en-US" b="1" dirty="0"/>
              <a:t>가 압도적으로 많았다</a:t>
            </a:r>
            <a:r>
              <a:rPr lang="en-US" altLang="ko-KR" b="1" dirty="0"/>
              <a:t>!</a:t>
            </a:r>
            <a:endParaRPr lang="ko-KR" altLang="en-US" dirty="0"/>
          </a:p>
          <a:p>
            <a:pPr marL="0" indent="0" fontAlgn="base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34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50EA0B8-FCF7-48FD-831C-41FF19177F2D}"/>
              </a:ext>
            </a:extLst>
          </p:cNvPr>
          <p:cNvSpPr/>
          <p:nvPr/>
        </p:nvSpPr>
        <p:spPr>
          <a:xfrm>
            <a:off x="0" y="1208314"/>
            <a:ext cx="12703628" cy="3896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60000"/>
              </a:lnSpc>
            </a:pPr>
            <a:r>
              <a:rPr lang="en-US" altLang="ko-KR" sz="40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[BFS</a:t>
            </a:r>
            <a:r>
              <a:rPr lang="ko-KR" altLang="en-US" sz="40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와 </a:t>
            </a:r>
            <a:r>
              <a:rPr lang="en-US" altLang="ko-KR" sz="40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DFS</a:t>
            </a:r>
            <a:r>
              <a:rPr lang="ko-KR" altLang="en-US" sz="40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의 틀을 거의 반쯤 어떻게 돌아가는지 외워야 한다</a:t>
            </a:r>
            <a:r>
              <a:rPr lang="en-US" altLang="ko-KR" sz="40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!]</a:t>
            </a:r>
            <a:endParaRPr lang="ko-KR" altLang="en-US" sz="4000" kern="0" spc="0" dirty="0">
              <a:solidFill>
                <a:srgbClr val="000000"/>
              </a:solidFill>
              <a:effectLst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sz="40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코드는 어떻게 되는지</a:t>
            </a:r>
            <a:endParaRPr lang="ko-KR" altLang="en-US" sz="4000" kern="0" spc="0" dirty="0">
              <a:solidFill>
                <a:srgbClr val="000000"/>
              </a:solidFill>
              <a:effectLst/>
            </a:endParaRPr>
          </a:p>
          <a:p>
            <a:pPr algn="ctr" fontAlgn="base" latinLnBrk="0">
              <a:lnSpc>
                <a:spcPct val="160000"/>
              </a:lnSpc>
            </a:pPr>
            <a:r>
              <a:rPr lang="ko-KR" altLang="en-US" sz="40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이렇게 </a:t>
            </a:r>
            <a:r>
              <a:rPr lang="ko-KR" altLang="en-US" sz="4000" b="1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수정했을때는</a:t>
            </a:r>
            <a:r>
              <a:rPr lang="ko-KR" altLang="en-US" sz="40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어떻게 변화가 되는지 관련</a:t>
            </a:r>
            <a:r>
              <a:rPr lang="en-US" altLang="ko-KR" sz="40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!</a:t>
            </a:r>
            <a:endParaRPr lang="ko-KR" altLang="en-US" sz="40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536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122</Words>
  <Application>Microsoft Office PowerPoint</Application>
  <PresentationFormat>와이드스크린</PresentationFormat>
  <Paragraphs>15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함초롬바탕</vt:lpstr>
      <vt:lpstr>Arial</vt:lpstr>
      <vt:lpstr>Office 테마</vt:lpstr>
      <vt:lpstr>[삼성 SW 역량 테스트] 2018 하반기 까지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[삼성 SW 역량 테스트] 2018 하반기 까지 분석</dc:title>
  <dc:creator>gyosunshin@outlook.kr</dc:creator>
  <cp:lastModifiedBy>gyosunshin@outlook.kr</cp:lastModifiedBy>
  <cp:revision>5</cp:revision>
  <dcterms:created xsi:type="dcterms:W3CDTF">2019-07-16T06:22:32Z</dcterms:created>
  <dcterms:modified xsi:type="dcterms:W3CDTF">2019-10-01T13:15:21Z</dcterms:modified>
</cp:coreProperties>
</file>